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118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E646-7FFF-42AC-83F8-866FED86AC21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B2D6-A6EE-4524-97BB-D74B34EAE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E646-7FFF-42AC-83F8-866FED86AC21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B2D6-A6EE-4524-97BB-D74B34EAE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E646-7FFF-42AC-83F8-866FED86AC21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B2D6-A6EE-4524-97BB-D74B34EAE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E646-7FFF-42AC-83F8-866FED86AC21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B2D6-A6EE-4524-97BB-D74B34EAE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E646-7FFF-42AC-83F8-866FED86AC21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B2D6-A6EE-4524-97BB-D74B34EAE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E646-7FFF-42AC-83F8-866FED86AC21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B2D6-A6EE-4524-97BB-D74B34EAE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E646-7FFF-42AC-83F8-866FED86AC21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B2D6-A6EE-4524-97BB-D74B34EAE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E646-7FFF-42AC-83F8-866FED86AC21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B2D6-A6EE-4524-97BB-D74B34EAE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E646-7FFF-42AC-83F8-866FED86AC21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B2D6-A6EE-4524-97BB-D74B34EAE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E646-7FFF-42AC-83F8-866FED86AC21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B2D6-A6EE-4524-97BB-D74B34EAE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E646-7FFF-42AC-83F8-866FED86AC21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B2D6-A6EE-4524-97BB-D74B34EAE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E646-7FFF-42AC-83F8-866FED86AC21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3B2D6-A6EE-4524-97BB-D74B34EAE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12" Type="http://schemas.openxmlformats.org/officeDocument/2006/relationships/image" Target="../media/image24.jpeg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6" Type="http://schemas.openxmlformats.org/officeDocument/2006/relationships/image" Target="../media/image9.jpeg"/><Relationship Id="rId11" Type="http://schemas.openxmlformats.org/officeDocument/2006/relationships/image" Target="../media/image15.jpeg"/><Relationship Id="rId5" Type="http://schemas.openxmlformats.org/officeDocument/2006/relationships/image" Target="../media/image18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coveryeducation.com/" TargetMode="External"/><Relationship Id="rId2" Type="http://schemas.openxmlformats.org/officeDocument/2006/relationships/hyperlink" Target="http://news.bbcimg.co.uk/media/images/49493000/jpg/_49493810_4949380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hys.unsw.edu.au/jw/clarinetacoustics.html,oboe-rohr-waagerecht.png" TargetMode="External"/><Relationship Id="rId5" Type="http://schemas.openxmlformats.org/officeDocument/2006/relationships/hyperlink" Target="http://site.olivebarn.com/mots/images/chime_family_01.jpg" TargetMode="External"/><Relationship Id="rId4" Type="http://schemas.openxmlformats.org/officeDocument/2006/relationships/hyperlink" Target="http://t0.gstatic.com/images?q=tbn:ANd9GcSG-Y0LvlJuc7DJr1b0Mun_VbM3ChRlGi-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9.jpe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12" Type="http://schemas.openxmlformats.org/officeDocument/2006/relationships/image" Target="../media/image20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9.jpeg"/><Relationship Id="rId11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12" Type="http://schemas.openxmlformats.org/officeDocument/2006/relationships/image" Target="../media/image13.png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../media/image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2225" y="2967335"/>
            <a:ext cx="6579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Woodwind Family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~PP3790.WAV">
            <a:hlinkClick r:id="" action="ppaction://media"/>
          </p:cNvPr>
          <p:cNvPicPr>
            <a:picLocks noRot="1" noChangeAspect="1"/>
          </p:cNvPicPr>
          <p:nvPr>
            <a:wavAudioFile r:embed="rId1" name="~PP379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udi\AppData\Local\Microsoft\Windows\Temporary Internet Files\Content.IE5\3GEJCKXM\MP90022771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38400" cy="1625600"/>
          </a:xfrm>
          <a:prstGeom prst="rect">
            <a:avLst/>
          </a:prstGeom>
          <a:noFill/>
        </p:spPr>
      </p:pic>
      <p:pic>
        <p:nvPicPr>
          <p:cNvPr id="1029" name="Picture 5" descr="http://i.dailymail.co.uk/i/pix/2010/10/13/article-1320228-0B99653F000005DC-781_224x456.jpg"/>
          <p:cNvPicPr>
            <a:picLocks noChangeAspect="1" noChangeArrowheads="1"/>
          </p:cNvPicPr>
          <p:nvPr/>
        </p:nvPicPr>
        <p:blipFill>
          <a:blip r:embed="rId5" cstate="print"/>
          <a:srcRect b="28070"/>
          <a:stretch>
            <a:fillRect/>
          </a:stretch>
        </p:blipFill>
        <p:spPr bwMode="auto">
          <a:xfrm>
            <a:off x="0" y="4180115"/>
            <a:ext cx="1828800" cy="2677885"/>
          </a:xfrm>
          <a:prstGeom prst="rect">
            <a:avLst/>
          </a:prstGeom>
          <a:noFill/>
        </p:spPr>
      </p:pic>
      <p:pic>
        <p:nvPicPr>
          <p:cNvPr id="1031" name="Picture 7" descr="http://gtm-media.discoveryeducation.com/videos/images/playernew/9e2d4c50-665a-41a7-a5c2-de398a6304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76400"/>
            <a:ext cx="2057400" cy="2476501"/>
          </a:xfrm>
          <a:prstGeom prst="rect">
            <a:avLst/>
          </a:prstGeom>
          <a:noFill/>
        </p:spPr>
      </p:pic>
      <p:pic>
        <p:nvPicPr>
          <p:cNvPr id="1033" name="Picture 9" descr="http://upload.wikimedia.org/wikipedia/commons/9/95/Bassoon_(PSF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4164119"/>
            <a:ext cx="1905000" cy="2693881"/>
          </a:xfrm>
          <a:prstGeom prst="rect">
            <a:avLst/>
          </a:prstGeom>
          <a:noFill/>
        </p:spPr>
      </p:pic>
      <p:pic>
        <p:nvPicPr>
          <p:cNvPr id="1035" name="Picture 11" descr="C:\Users\Trudi\AppData\Local\Microsoft\Windows\Temporary Internet Files\Content.IE5\3GEJCKXM\MP900309081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1676400"/>
            <a:ext cx="1600200" cy="24492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4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pic>
        <p:nvPicPr>
          <p:cNvPr id="1028" name="Picture 4" descr="http://www.musicorp.com.au/static/images/intro_trombone_player_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0"/>
            <a:ext cx="2237014" cy="1905000"/>
          </a:xfrm>
          <a:prstGeom prst="rect">
            <a:avLst/>
          </a:prstGeom>
          <a:noFill/>
        </p:spPr>
      </p:pic>
      <p:pic>
        <p:nvPicPr>
          <p:cNvPr id="2" name="Picture 5" descr="C:\Users\Trudi\AppData\Local\Microsoft\Windows\Temporary Internet Files\Content.IE5\XJA2WESC\MP900404920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1524000"/>
            <a:ext cx="2514600" cy="179614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467600" y="457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pic>
        <p:nvPicPr>
          <p:cNvPr id="2050" name="Picture 2" descr="http://t0.gstatic.com/images?q=tbn:ANd9GcSG-Y0LvlJuc7DJr1b0Mun_VbM3ChRlGi-71xIciRmLmeATnWx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10200" y="2667000"/>
            <a:ext cx="1524000" cy="2209801"/>
          </a:xfrm>
          <a:prstGeom prst="rect">
            <a:avLst/>
          </a:prstGeom>
          <a:noFill/>
        </p:spPr>
      </p:pic>
      <p:pic>
        <p:nvPicPr>
          <p:cNvPr id="2054" name="Picture 6" descr="http://t1.gstatic.com/images?q=tbn:ANd9GcSyQDHmCKuj9SmJcMx9dc-makxKJiFNaicFLyM_2iNW-vO4h5k-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0" y="5017369"/>
            <a:ext cx="1752600" cy="1840631"/>
          </a:xfrm>
          <a:prstGeom prst="rect">
            <a:avLst/>
          </a:prstGeom>
          <a:noFill/>
        </p:spPr>
      </p:pic>
      <p:pic>
        <p:nvPicPr>
          <p:cNvPr id="15" name="~PP218.WAV">
            <a:hlinkClick r:id="" action="ppaction://media"/>
          </p:cNvPr>
          <p:cNvPicPr>
            <a:picLocks noRot="1" noChangeAspect="1"/>
          </p:cNvPicPr>
          <p:nvPr>
            <a:wavAudioFile r:embed="rId1" name="~PP218.WAV"/>
          </p:nvPr>
        </p:nvPicPr>
        <p:blipFill>
          <a:blip r:embed="rId13" cstate="print"/>
          <a:stretch>
            <a:fillRect/>
          </a:stretch>
        </p:blipFill>
        <p:spPr>
          <a:xfrm>
            <a:off x="3810000" y="6096000"/>
            <a:ext cx="304800" cy="30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91400" y="62116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 chimes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Bassoon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43000" y="426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Oboe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4191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Sousaphone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71800" y="3657600"/>
            <a:ext cx="1100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Saxophone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Clarinet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10200" y="152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Trombone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22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05800" y="2819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pic>
        <p:nvPicPr>
          <p:cNvPr id="27" name="14 bassoon.wav">
            <a:hlinkClick r:id="" action="ppaction://media"/>
          </p:cNvPr>
          <p:cNvPicPr>
            <a:picLocks noRot="1" noChangeAspect="1"/>
          </p:cNvPicPr>
          <p:nvPr>
            <a:wavAudioFile r:embed="rId2" name="14 bassoon.wav"/>
          </p:nvPr>
        </p:nvPicPr>
        <p:blipFill>
          <a:blip r:embed="rId14" cstate="print"/>
          <a:stretch>
            <a:fillRect/>
          </a:stretch>
        </p:blipFill>
        <p:spPr>
          <a:xfrm>
            <a:off x="3505200" y="4724400"/>
            <a:ext cx="304800" cy="3048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4648200" y="1219200"/>
            <a:ext cx="76200" cy="47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03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Citations</a:t>
            </a:r>
          </a:p>
          <a:p>
            <a:r>
              <a:rPr lang="en-US" sz="1700" u="sng" dirty="0" smtClean="0"/>
              <a:t>Images</a:t>
            </a:r>
          </a:p>
          <a:p>
            <a:r>
              <a:rPr lang="en-US" sz="1700" dirty="0" smtClean="0"/>
              <a:t>Oboe - </a:t>
            </a:r>
            <a:r>
              <a:rPr lang="en-US" sz="1700" dirty="0" smtClean="0">
                <a:hlinkClick r:id="rId2"/>
              </a:rPr>
              <a:t>http://news.bbcimg.co.uk/media/images/49493000/jpg/_49493810_49493809.jpg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Clarinet -Corbis (Producer). (2006). </a:t>
            </a:r>
            <a:r>
              <a:rPr lang="en-US" sz="1700" i="1" dirty="0" smtClean="0"/>
              <a:t>Benny Goodman Playing Clarinet</a:t>
            </a:r>
            <a:r>
              <a:rPr lang="en-US" sz="1700" dirty="0" smtClean="0"/>
              <a:t>. [Image]. Available from </a:t>
            </a:r>
            <a:r>
              <a:rPr lang="en-US" sz="1700" dirty="0" smtClean="0">
                <a:hlinkClick r:id="rId3"/>
              </a:rPr>
              <a:t>http://www.discoveryeducation.com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Bassoon - http://upload.wikimedia.org/wikipedia/commons/9/95/Bassoon_(PSF).png</a:t>
            </a:r>
          </a:p>
          <a:p>
            <a:r>
              <a:rPr lang="en-US" sz="1700" dirty="0" smtClean="0"/>
              <a:t>Sousaphone - </a:t>
            </a:r>
            <a:r>
              <a:rPr lang="en-US" sz="1700" dirty="0" smtClean="0">
                <a:hlinkClick r:id="rId4"/>
              </a:rPr>
              <a:t>http://t0.gstatic.com/images?q=tbn:ANd9GcSG-Y0LvlJuc7DJr1b0Mun_VbM3ChRlGi-</a:t>
            </a:r>
            <a:endParaRPr lang="en-US" sz="1700" dirty="0" smtClean="0"/>
          </a:p>
          <a:p>
            <a:r>
              <a:rPr lang="en-US" sz="1700" dirty="0" smtClean="0"/>
              <a:t>Wind Chime - </a:t>
            </a:r>
            <a:r>
              <a:rPr lang="en-US" sz="1700" dirty="0" smtClean="0">
                <a:hlinkClick r:id="rId5"/>
              </a:rPr>
              <a:t>http://site.olivebarn.com/mots/images/chime_family_01.jpg</a:t>
            </a:r>
            <a:endParaRPr lang="en-US" sz="1700" dirty="0" smtClean="0"/>
          </a:p>
          <a:p>
            <a:r>
              <a:rPr lang="en-US" sz="1700" dirty="0" smtClean="0"/>
              <a:t>Double and single reeds - </a:t>
            </a:r>
            <a:r>
              <a:rPr lang="en-US" sz="1700" dirty="0" smtClean="0">
                <a:hlinkClick r:id="rId6"/>
              </a:rPr>
              <a:t>http://www.phys.unsw.edu.au/jw/clarinetacoustics.html,  oboe-rohr-waagerecht.png</a:t>
            </a:r>
            <a:r>
              <a:rPr lang="en-US" sz="1700" dirty="0" smtClean="0"/>
              <a:t>, https://munciemusic.com/shop/images/uploads/bassoon%20reed.jpg</a:t>
            </a:r>
          </a:p>
          <a:p>
            <a:r>
              <a:rPr lang="en-US" sz="1700" dirty="0" smtClean="0"/>
              <a:t>All others are MS office clip-art.</a:t>
            </a:r>
          </a:p>
          <a:p>
            <a:r>
              <a:rPr lang="en-US" sz="1700" u="sng" dirty="0" smtClean="0"/>
              <a:t>Sound Clips</a:t>
            </a:r>
          </a:p>
          <a:p>
            <a:r>
              <a:rPr lang="en-US" sz="1700" b="1" dirty="0" smtClean="0"/>
              <a:t>Flute, Oboe, Clarinet, Bassoon, Tuba and Trombone</a:t>
            </a:r>
            <a:r>
              <a:rPr lang="en-US" sz="1700" dirty="0" smtClean="0"/>
              <a:t> sound clips from Boise Philharmonic Children’s Concerts: Instructional CD (2002). </a:t>
            </a:r>
          </a:p>
          <a:p>
            <a:r>
              <a:rPr lang="en-US" sz="1700" dirty="0" smtClean="0"/>
              <a:t>Flute; J. </a:t>
            </a:r>
            <a:r>
              <a:rPr lang="en-US" sz="1700" dirty="0" err="1" smtClean="0"/>
              <a:t>Rampal</a:t>
            </a:r>
            <a:r>
              <a:rPr lang="en-US" sz="1700" dirty="0" smtClean="0"/>
              <a:t>, soloist – W.A. Mozart, </a:t>
            </a:r>
            <a:r>
              <a:rPr lang="en-US" sz="1700" i="1" dirty="0" smtClean="0"/>
              <a:t>Andante for Flute and Orchestra</a:t>
            </a:r>
            <a:r>
              <a:rPr lang="en-US" sz="1700" dirty="0" smtClean="0"/>
              <a:t>, </a:t>
            </a:r>
          </a:p>
          <a:p>
            <a:r>
              <a:rPr lang="en-US" sz="1700" dirty="0" smtClean="0"/>
              <a:t>Oboe; H. </a:t>
            </a:r>
            <a:r>
              <a:rPr lang="en-US" sz="1700" dirty="0" err="1" smtClean="0"/>
              <a:t>Gomberg</a:t>
            </a:r>
            <a:r>
              <a:rPr lang="en-US" sz="1700" dirty="0" smtClean="0"/>
              <a:t>, soloist – G. Bizet</a:t>
            </a:r>
            <a:r>
              <a:rPr lang="en-US" sz="1700" i="1" dirty="0" smtClean="0"/>
              <a:t>, Symphony No. 1, </a:t>
            </a:r>
            <a:r>
              <a:rPr lang="en-US" sz="1700" i="1" dirty="0" err="1" smtClean="0"/>
              <a:t>Mvt</a:t>
            </a:r>
            <a:r>
              <a:rPr lang="en-US" sz="1700" i="1" dirty="0" smtClean="0"/>
              <a:t>. II</a:t>
            </a:r>
            <a:r>
              <a:rPr lang="en-US" sz="1700" dirty="0" smtClean="0"/>
              <a:t>, </a:t>
            </a:r>
          </a:p>
          <a:p>
            <a:r>
              <a:rPr lang="en-US" sz="1700" dirty="0" smtClean="0"/>
              <a:t>Clarinet; E. </a:t>
            </a:r>
            <a:r>
              <a:rPr lang="en-US" sz="1700" dirty="0" err="1" smtClean="0"/>
              <a:t>Ottensamer</a:t>
            </a:r>
            <a:r>
              <a:rPr lang="en-US" sz="1700" dirty="0" smtClean="0"/>
              <a:t>, soloist – W.A. Mozart, </a:t>
            </a:r>
            <a:r>
              <a:rPr lang="en-US" sz="1700" i="1" dirty="0" smtClean="0"/>
              <a:t>Concerto in A Major</a:t>
            </a:r>
            <a:r>
              <a:rPr lang="en-US" sz="1700" dirty="0" smtClean="0"/>
              <a:t>, </a:t>
            </a:r>
          </a:p>
          <a:p>
            <a:r>
              <a:rPr lang="en-US" sz="1700" dirty="0" smtClean="0"/>
              <a:t>Bassoon;  – L.  Glickman, soloist – S. Prokofiev,   </a:t>
            </a:r>
            <a:r>
              <a:rPr lang="en-US" sz="1700" i="1" dirty="0" smtClean="0"/>
              <a:t>Peter and the Wolf</a:t>
            </a:r>
            <a:r>
              <a:rPr lang="en-US" sz="1700" dirty="0" smtClean="0"/>
              <a:t>,  </a:t>
            </a:r>
          </a:p>
          <a:p>
            <a:r>
              <a:rPr lang="en-US" sz="1700" dirty="0" smtClean="0"/>
              <a:t>Trombone - Baltimore Symphony, </a:t>
            </a:r>
            <a:r>
              <a:rPr lang="en-US" sz="1700" i="1" dirty="0" smtClean="0"/>
              <a:t>Rodeo - Buckaroo Holiday</a:t>
            </a:r>
            <a:r>
              <a:rPr lang="en-US" sz="1700" dirty="0" smtClean="0"/>
              <a:t>; A. Copland.  </a:t>
            </a:r>
          </a:p>
          <a:p>
            <a:r>
              <a:rPr lang="en-US" sz="1700" dirty="0" smtClean="0"/>
              <a:t>Tuba; Michael Lind, soloist - </a:t>
            </a:r>
            <a:r>
              <a:rPr lang="en-US" sz="1700" i="1" dirty="0" smtClean="0"/>
              <a:t>Concerto for Tuba and Orchestra;</a:t>
            </a:r>
            <a:r>
              <a:rPr lang="en-US" sz="1700" dirty="0" smtClean="0"/>
              <a:t> V. Williams.</a:t>
            </a:r>
          </a:p>
          <a:p>
            <a:r>
              <a:rPr lang="en-US" sz="1700" dirty="0" smtClean="0"/>
              <a:t>All others from MS Office Clipart</a:t>
            </a:r>
          </a:p>
          <a:p>
            <a:r>
              <a:rPr lang="en-US" sz="1700" b="1" dirty="0" smtClean="0"/>
              <a:t>Narration</a:t>
            </a:r>
            <a:r>
              <a:rPr lang="en-US" sz="1700" dirty="0" smtClean="0"/>
              <a:t> – Trudi Clark-Cochrane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Created by Trudi Clark-Cochrane, Meridian Joint School District No. 2, 2012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rudi\AppData\Local\Microsoft\Windows\Temporary Internet Files\Content.IE5\3GEJCKXM\MP90022771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38400" cy="1625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457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pic>
        <p:nvPicPr>
          <p:cNvPr id="11" name="~PP2193.WAV">
            <a:hlinkClick r:id="" action="ppaction://media"/>
          </p:cNvPr>
          <p:cNvPicPr>
            <a:picLocks noRot="1" noChangeAspect="1"/>
          </p:cNvPicPr>
          <p:nvPr>
            <a:wavAudioFile r:embed="rId1" name="~PP2193.WAV"/>
          </p:nvPr>
        </p:nvPicPr>
        <p:blipFill>
          <a:blip r:embed="rId5" cstate="print"/>
          <a:stretch>
            <a:fillRect/>
          </a:stretch>
        </p:blipFill>
        <p:spPr>
          <a:xfrm>
            <a:off x="1524000" y="1143000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2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07 flute.wav">
            <a:hlinkClick r:id="" action="ppaction://media"/>
          </p:cNvPr>
          <p:cNvPicPr>
            <a:picLocks noRot="1" noChangeAspect="1"/>
          </p:cNvPicPr>
          <p:nvPr>
            <a:wavAudioFile r:embed="rId2" name="07 flute.wav"/>
          </p:nvPr>
        </p:nvPicPr>
        <p:blipFill>
          <a:blip r:embed="rId6" cstate="print"/>
          <a:stretch>
            <a:fillRect/>
          </a:stretch>
        </p:blipFill>
        <p:spPr>
          <a:xfrm>
            <a:off x="2057400" y="533400"/>
            <a:ext cx="304800" cy="304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648200" y="1219200"/>
            <a:ext cx="76200" cy="47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1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rudi\AppData\Local\Microsoft\Windows\Temporary Internet Files\Content.IE5\3GEJCKXM\MP90022771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38400" cy="162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pic>
        <p:nvPicPr>
          <p:cNvPr id="5" name="Picture 4" descr="http://www.musicorp.com.au/static/images/intro_trombone_player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0"/>
            <a:ext cx="2237014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67600" y="457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pic>
        <p:nvPicPr>
          <p:cNvPr id="10" name="~PP3469.WAV">
            <a:hlinkClick r:id="" action="ppaction://media"/>
          </p:cNvPr>
          <p:cNvPicPr>
            <a:picLocks noRot="1" noChangeAspect="1"/>
          </p:cNvPicPr>
          <p:nvPr>
            <a:wavAudioFile r:embed="rId1" name="~PP3469.WAV"/>
          </p:nvPr>
        </p:nvPicPr>
        <p:blipFill>
          <a:blip r:embed="rId6" cstate="print"/>
          <a:stretch>
            <a:fillRect/>
          </a:stretch>
        </p:blipFill>
        <p:spPr>
          <a:xfrm>
            <a:off x="7162800" y="7620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0200" y="152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Trombone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2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20 Trombone.wav">
            <a:hlinkClick r:id="" action="ppaction://media"/>
          </p:cNvPr>
          <p:cNvPicPr>
            <a:picLocks noRot="1" noChangeAspect="1"/>
          </p:cNvPicPr>
          <p:nvPr>
            <a:wavAudioFile r:embed="rId2" name="20 Trombone.wav"/>
          </p:nvPr>
        </p:nvPicPr>
        <p:blipFill>
          <a:blip r:embed="rId7" cstate="print"/>
          <a:stretch>
            <a:fillRect/>
          </a:stretch>
        </p:blipFill>
        <p:spPr>
          <a:xfrm>
            <a:off x="6019800" y="685800"/>
            <a:ext cx="304800" cy="3048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648200" y="1219200"/>
            <a:ext cx="76200" cy="47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0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Trudi\AppData\Local\Microsoft\Windows\Temporary Internet Files\Content.IE5\XJA2WESC\MP90040492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524000"/>
            <a:ext cx="2514600" cy="179614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305800" y="2819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pic>
        <p:nvPicPr>
          <p:cNvPr id="2" name="Picture 3" descr="C:\Users\Trudi\AppData\Local\Microsoft\Windows\Temporary Internet Files\Content.IE5\3GEJCKXM\MP90022771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438400" cy="1625600"/>
          </a:xfrm>
          <a:prstGeom prst="rect">
            <a:avLst/>
          </a:prstGeom>
          <a:noFill/>
        </p:spPr>
      </p:pic>
      <p:pic>
        <p:nvPicPr>
          <p:cNvPr id="3" name="Picture 7" descr="http://gtm-media.discoveryeducation.com/videos/images/playernew/9e2d4c50-665a-41a7-a5c2-de398a6304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76400"/>
            <a:ext cx="2057400" cy="24765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pic>
        <p:nvPicPr>
          <p:cNvPr id="6" name="Picture 4" descr="http://www.musicorp.com.au/static/images/intro_trombone_player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0"/>
            <a:ext cx="2237014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67600" y="457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Clarinet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152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Trombone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2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ano Bach.wav">
            <a:hlinkClick r:id="" action="ppaction://media"/>
          </p:cNvPr>
          <p:cNvPicPr>
            <a:picLocks noRot="1" noChangeAspect="1"/>
          </p:cNvPicPr>
          <p:nvPr>
            <a:wavAudioFile r:embed="rId1" name="Piano Bach.wav"/>
          </p:nvPr>
        </p:nvPicPr>
        <p:blipFill>
          <a:blip r:embed="rId8" cstate="print"/>
          <a:stretch>
            <a:fillRect/>
          </a:stretch>
        </p:blipFill>
        <p:spPr>
          <a:xfrm>
            <a:off x="6858000" y="1981200"/>
            <a:ext cx="304800" cy="304800"/>
          </a:xfrm>
          <a:prstGeom prst="rect">
            <a:avLst/>
          </a:prstGeom>
        </p:spPr>
      </p:pic>
      <p:pic>
        <p:nvPicPr>
          <p:cNvPr id="10" name="~PP1094.WAV">
            <a:hlinkClick r:id="" action="ppaction://media"/>
          </p:cNvPr>
          <p:cNvPicPr>
            <a:picLocks noRot="1" noChangeAspect="1"/>
          </p:cNvPicPr>
          <p:nvPr>
            <a:wavAudioFile r:embed="rId2" name="~PP1094.WAV"/>
          </p:nvPr>
        </p:nvPicPr>
        <p:blipFill>
          <a:blip r:embed="rId9" cstate="print"/>
          <a:stretch>
            <a:fillRect/>
          </a:stretch>
        </p:blipFill>
        <p:spPr>
          <a:xfrm>
            <a:off x="8458200" y="2057400"/>
            <a:ext cx="304800" cy="304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648200" y="1219200"/>
            <a:ext cx="76200" cy="47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4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rudi\AppData\Local\Microsoft\Windows\Temporary Internet Files\Content.IE5\3GEJCKXM\MP90022771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38400" cy="1625600"/>
          </a:xfrm>
          <a:prstGeom prst="rect">
            <a:avLst/>
          </a:prstGeom>
          <a:noFill/>
        </p:spPr>
      </p:pic>
      <p:pic>
        <p:nvPicPr>
          <p:cNvPr id="3" name="Picture 7" descr="http://gtm-media.discoveryeducation.com/videos/images/playernew/9e2d4c50-665a-41a7-a5c2-de398a6304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76400"/>
            <a:ext cx="2057400" cy="2476501"/>
          </a:xfrm>
          <a:prstGeom prst="rect">
            <a:avLst/>
          </a:prstGeom>
          <a:noFill/>
        </p:spPr>
      </p:pic>
      <p:pic>
        <p:nvPicPr>
          <p:cNvPr id="4" name="Picture 11" descr="C:\Users\Trudi\AppData\Local\Microsoft\Windows\Temporary Internet Files\Content.IE5\3GEJCKXM\MP90030908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676400"/>
            <a:ext cx="1600200" cy="24492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pic>
        <p:nvPicPr>
          <p:cNvPr id="6" name="Picture 4" descr="http://www.musicorp.com.au/static/images/intro_trombone_player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0"/>
            <a:ext cx="2237014" cy="1905000"/>
          </a:xfrm>
          <a:prstGeom prst="rect">
            <a:avLst/>
          </a:prstGeom>
          <a:noFill/>
        </p:spPr>
      </p:pic>
      <p:pic>
        <p:nvPicPr>
          <p:cNvPr id="7" name="Picture 5" descr="C:\Users\Trudi\AppData\Local\Microsoft\Windows\Temporary Internet Files\Content.IE5\XJA2WESC\MP90040492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524000"/>
            <a:ext cx="2514600" cy="17961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67600" y="457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pic>
        <p:nvPicPr>
          <p:cNvPr id="13" name="~PP2302.WAV">
            <a:hlinkClick r:id="" action="ppaction://media"/>
          </p:cNvPr>
          <p:cNvPicPr>
            <a:picLocks noRot="1" noChangeAspect="1"/>
          </p:cNvPicPr>
          <p:nvPr>
            <a:wavAudioFile r:embed="rId1" name="~PP2302.WAV"/>
          </p:nvPr>
        </p:nvPicPr>
        <p:blipFill>
          <a:blip r:embed="rId9" cstate="print"/>
          <a:stretch>
            <a:fillRect/>
          </a:stretch>
        </p:blipFill>
        <p:spPr>
          <a:xfrm>
            <a:off x="3733800" y="2819400"/>
            <a:ext cx="3048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Clarinet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152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Trombone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2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5800" y="2819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3657600"/>
            <a:ext cx="1100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Saxophone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9" name="Saxophone.wav">
            <a:hlinkClick r:id="" action="ppaction://media"/>
          </p:cNvPr>
          <p:cNvPicPr>
            <a:picLocks noRot="1" noChangeAspect="1"/>
          </p:cNvPicPr>
          <p:nvPr>
            <a:wavAudioFile r:embed="rId2" name="Saxophone.wav"/>
          </p:nvPr>
        </p:nvPicPr>
        <p:blipFill>
          <a:blip r:embed="rId10" cstate="print"/>
          <a:stretch>
            <a:fillRect/>
          </a:stretch>
        </p:blipFill>
        <p:spPr>
          <a:xfrm>
            <a:off x="3581400" y="2057400"/>
            <a:ext cx="304800" cy="3048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648200" y="1219200"/>
            <a:ext cx="76200" cy="47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8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rudi\AppData\Local\Microsoft\Windows\Temporary Internet Files\Content.IE5\3GEJCKXM\MP90022771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38400" cy="1625600"/>
          </a:xfrm>
          <a:prstGeom prst="rect">
            <a:avLst/>
          </a:prstGeom>
          <a:noFill/>
        </p:spPr>
      </p:pic>
      <p:pic>
        <p:nvPicPr>
          <p:cNvPr id="4" name="Picture 7" descr="http://gtm-media.discoveryeducation.com/videos/images/playernew/9e2d4c50-665a-41a7-a5c2-de398a6304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76400"/>
            <a:ext cx="2057400" cy="2476501"/>
          </a:xfrm>
          <a:prstGeom prst="rect">
            <a:avLst/>
          </a:prstGeom>
          <a:noFill/>
        </p:spPr>
      </p:pic>
      <p:pic>
        <p:nvPicPr>
          <p:cNvPr id="5" name="Picture 11" descr="C:\Users\Trudi\AppData\Local\Microsoft\Windows\Temporary Internet Files\Content.IE5\3GEJCKXM\MP90030908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676400"/>
            <a:ext cx="1600200" cy="24492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4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pic>
        <p:nvPicPr>
          <p:cNvPr id="7" name="Picture 4" descr="http://www.musicorp.com.au/static/images/intro_trombone_player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0"/>
            <a:ext cx="2237014" cy="1905000"/>
          </a:xfrm>
          <a:prstGeom prst="rect">
            <a:avLst/>
          </a:prstGeom>
          <a:noFill/>
        </p:spPr>
      </p:pic>
      <p:pic>
        <p:nvPicPr>
          <p:cNvPr id="8" name="Picture 5" descr="C:\Users\Trudi\AppData\Local\Microsoft\Windows\Temporary Internet Files\Content.IE5\XJA2WESC\MP90040492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524000"/>
            <a:ext cx="2514600" cy="17961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67600" y="457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pic>
        <p:nvPicPr>
          <p:cNvPr id="10" name="Picture 2" descr="http://t0.gstatic.com/images?q=tbn:ANd9GcSG-Y0LvlJuc7DJr1b0Mun_VbM3ChRlGi-71xIciRmLmeATnWx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2667000"/>
            <a:ext cx="1524000" cy="2209801"/>
          </a:xfrm>
          <a:prstGeom prst="rect">
            <a:avLst/>
          </a:prstGeom>
          <a:noFill/>
        </p:spPr>
      </p:pic>
      <p:pic>
        <p:nvPicPr>
          <p:cNvPr id="13" name="~PP877.WAV">
            <a:hlinkClick r:id="" action="ppaction://media"/>
          </p:cNvPr>
          <p:cNvPicPr>
            <a:picLocks noRot="1" noChangeAspect="1"/>
          </p:cNvPicPr>
          <p:nvPr>
            <a:wavAudioFile r:embed="rId1" name="~PP877.WAV"/>
          </p:nvPr>
        </p:nvPicPr>
        <p:blipFill>
          <a:blip r:embed="rId10" cstate="print"/>
          <a:stretch>
            <a:fillRect/>
          </a:stretch>
        </p:blipFill>
        <p:spPr>
          <a:xfrm>
            <a:off x="6553200" y="4419600"/>
            <a:ext cx="304800" cy="304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58000" y="4038600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Sousaphone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Clarinet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0" y="152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Trombone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2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5800" y="2819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3657600"/>
            <a:ext cx="1100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Saxophone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1" name="22 Tuba.wav">
            <a:hlinkClick r:id="" action="ppaction://media"/>
          </p:cNvPr>
          <p:cNvPicPr>
            <a:picLocks noRot="1" noChangeAspect="1"/>
          </p:cNvPicPr>
          <p:nvPr>
            <a:wavAudioFile r:embed="rId2" name="22 Tuba.wav"/>
          </p:nvPr>
        </p:nvPicPr>
        <p:blipFill>
          <a:blip r:embed="rId11" cstate="print"/>
          <a:stretch>
            <a:fillRect/>
          </a:stretch>
        </p:blipFill>
        <p:spPr>
          <a:xfrm>
            <a:off x="6477000" y="3581400"/>
            <a:ext cx="304800" cy="3048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4648200" y="1219200"/>
            <a:ext cx="76200" cy="47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944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10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rudi\AppData\Local\Microsoft\Windows\Temporary Internet Files\Content.IE5\3GEJCKXM\MP90022771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38400" cy="1625600"/>
          </a:xfrm>
          <a:prstGeom prst="rect">
            <a:avLst/>
          </a:prstGeom>
          <a:noFill/>
        </p:spPr>
      </p:pic>
      <p:pic>
        <p:nvPicPr>
          <p:cNvPr id="3" name="Picture 5" descr="http://i.dailymail.co.uk/i/pix/2010/10/13/article-1320228-0B99653F000005DC-781_224x456.jpg"/>
          <p:cNvPicPr>
            <a:picLocks noChangeAspect="1" noChangeArrowheads="1"/>
          </p:cNvPicPr>
          <p:nvPr/>
        </p:nvPicPr>
        <p:blipFill>
          <a:blip r:embed="rId5" cstate="print"/>
          <a:srcRect b="28070"/>
          <a:stretch>
            <a:fillRect/>
          </a:stretch>
        </p:blipFill>
        <p:spPr bwMode="auto">
          <a:xfrm>
            <a:off x="0" y="4180115"/>
            <a:ext cx="1828800" cy="2677885"/>
          </a:xfrm>
          <a:prstGeom prst="rect">
            <a:avLst/>
          </a:prstGeom>
          <a:noFill/>
        </p:spPr>
      </p:pic>
      <p:pic>
        <p:nvPicPr>
          <p:cNvPr id="4" name="Picture 7" descr="http://gtm-media.discoveryeducation.com/videos/images/playernew/9e2d4c50-665a-41a7-a5c2-de398a6304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76400"/>
            <a:ext cx="2057400" cy="2476501"/>
          </a:xfrm>
          <a:prstGeom prst="rect">
            <a:avLst/>
          </a:prstGeom>
          <a:noFill/>
        </p:spPr>
      </p:pic>
      <p:pic>
        <p:nvPicPr>
          <p:cNvPr id="5" name="Picture 11" descr="C:\Users\Trudi\AppData\Local\Microsoft\Windows\Temporary Internet Files\Content.IE5\3GEJCKXM\MP90030908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1676400"/>
            <a:ext cx="1600200" cy="24492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4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pic>
        <p:nvPicPr>
          <p:cNvPr id="7" name="Picture 4" descr="http://www.musicorp.com.au/static/images/intro_trombone_player_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0"/>
            <a:ext cx="2237014" cy="1905000"/>
          </a:xfrm>
          <a:prstGeom prst="rect">
            <a:avLst/>
          </a:prstGeom>
          <a:noFill/>
        </p:spPr>
      </p:pic>
      <p:pic>
        <p:nvPicPr>
          <p:cNvPr id="8" name="Picture 5" descr="C:\Users\Trudi\AppData\Local\Microsoft\Windows\Temporary Internet Files\Content.IE5\XJA2WESC\MP90040492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1524000"/>
            <a:ext cx="2514600" cy="17961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67600" y="457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pic>
        <p:nvPicPr>
          <p:cNvPr id="10" name="Picture 2" descr="http://t0.gstatic.com/images?q=tbn:ANd9GcSG-Y0LvlJuc7DJr1b0Mun_VbM3ChRlGi-71xIciRmLmeATnWx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2667000"/>
            <a:ext cx="1524000" cy="2209801"/>
          </a:xfrm>
          <a:prstGeom prst="rect">
            <a:avLst/>
          </a:prstGeom>
          <a:noFill/>
        </p:spPr>
      </p:pic>
      <p:pic>
        <p:nvPicPr>
          <p:cNvPr id="13" name="~PP2463.WAV">
            <a:hlinkClick r:id="" action="ppaction://media"/>
          </p:cNvPr>
          <p:cNvPicPr>
            <a:picLocks noRot="1" noChangeAspect="1"/>
          </p:cNvPicPr>
          <p:nvPr>
            <a:wavAudioFile r:embed="rId1" name="~PP2463.WAV"/>
          </p:nvPr>
        </p:nvPicPr>
        <p:blipFill>
          <a:blip r:embed="rId11" cstate="print"/>
          <a:stretch>
            <a:fillRect/>
          </a:stretch>
        </p:blipFill>
        <p:spPr>
          <a:xfrm>
            <a:off x="1219200" y="6096000"/>
            <a:ext cx="304800" cy="304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43000" y="4191000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Oboe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4191000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Sousaphone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Clarinet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152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Trombone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2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5800" y="2819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71800" y="3657600"/>
            <a:ext cx="1100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Saxophone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2" name="10 oboe.wav">
            <a:hlinkClick r:id="" action="ppaction://media"/>
          </p:cNvPr>
          <p:cNvPicPr>
            <a:picLocks noRot="1" noChangeAspect="1"/>
          </p:cNvPicPr>
          <p:nvPr>
            <a:wavAudioFile r:embed="rId2" name="10 oboe.wav"/>
          </p:nvPr>
        </p:nvPicPr>
        <p:blipFill>
          <a:blip r:embed="rId12" cstate="print"/>
          <a:stretch>
            <a:fillRect/>
          </a:stretch>
        </p:blipFill>
        <p:spPr>
          <a:xfrm>
            <a:off x="1143000" y="4876800"/>
            <a:ext cx="304800" cy="3048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4648200" y="1219200"/>
            <a:ext cx="76200" cy="47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13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96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2.gstatic.com/images?q=tbn:ANd9GcRROEeoEE54bCYt35J07P3Ay6hwi0CQ2ta3-WrAZmsUdTnyiKT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1524000" cy="2133601"/>
          </a:xfrm>
          <a:prstGeom prst="rect">
            <a:avLst/>
          </a:prstGeom>
          <a:noFill/>
        </p:spPr>
      </p:pic>
      <p:pic>
        <p:nvPicPr>
          <p:cNvPr id="16388" name="Picture 4" descr="http://www.miayf.org/wp-content/uploads/2010/11/double-r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2381250" cy="2381250"/>
          </a:xfrm>
          <a:prstGeom prst="rect">
            <a:avLst/>
          </a:prstGeom>
          <a:noFill/>
        </p:spPr>
      </p:pic>
      <p:sp>
        <p:nvSpPr>
          <p:cNvPr id="16390" name="AutoShape 6" descr="data:image/jpeg;base64,/9j/4AAQSkZJRgABAQAAAQABAAD/2wCEAAkGBhQSERQUExIWFRUVGBYYFxUYGBgZGRwXGhgaFhgdGBcYHCYeGhwjGhgXHy8gIycpLS0sFh4xNTAsNScrLykBCQoKDgwOFA8PGikjHR8pKSksNTUsKSkwLCkpKSkpKikpKSwsLCk1KSkpKSkpNS0pLCksKSkpKSkpNSwpKSkuLP/AABEIAHgAoAMBIgACEQEDEQH/xAAcAAABBAMBAAAAAAAAAAAAAAADAAIEBwEFBgj/xABAEAABAgQEAggEBAMHBQEAAAABAhEAAyExBBJBUWFxBQYTIoGRofAyscHRB0JS4YKy8RQjM2JykpMkU2Nz8hX/xAAZAQADAQEBAAAAAAAAAAAAAAAAAQIDBAX/xAAhEQACAgMBAAIDAQAAAAAAAAAAAQIRAxIhMRNBBFFhIv/aAAwDAQACEQMRAD8AqJoc0OCYflhDGgQ7LGUphyRDENEuCoRDgOEKHYhJEOyxhIggEUmSNaFlh+WEIdioa0NUIIUwwwWFATGDBFJhjQWOgZhpEPIjBEKx0DMMMFgZiRgzDDBCIYYQycmVBEyvdYclEFKTw98DElAkSddIcmVb5QYI96wgi+vgPGCwGGX9YwECJUuW9PPRgKn09YZ2fD37aGKgARBMtrw/L7aMt7+0VYqGiMdnBSge3jGWsFioGUwwp4wUpF7ekHk9FTlgqRJmKG6UKPlRz4QWFGvKYYpMPd3avtrnjD04NStG9fWCx0RlCBmNgcC1zAFy0i7nxpCsepDMMJjZ9HYNM1YTlmVIDpylieCh3jskVMD6b6IXhpy5UxKgpLfEkpJSQ6TlNnHqDC2vg9Wa5RhhEPMIwEm5SgWbg8OEuu9v6wZEkuK0+XrpBex4PtfiaesQaARLs9fX9oJLkk6Ue9DvEhCSN/AfT3aCZC9b87+d32FngsdEI7Vb9vWMFFtPPbWJK5Zfxd3t+8R8VjUS2Knc6AEu1Hrx5XhiGhF9/r8jCEk2udBrwteIh6YUaS5fianyEdp+GfSSkYlKMSlOSYyULZKVIW7JdqqSosK2OU7w+1xC/wA31mpl9Wp2ULmBEiWfzz1plJP+kKqrkBAVHBy/inrxCv0yEiWj/lnVb/Sgx6Bn9CyFKzTJEpagGCly0KLbOoEwCZ0NIBdOFkP/AOmW/wDK8QpP7L1X0UMOmZgb+z4STIF+0WDNmHX45zt/CgXi3+o/WjDTkS5Hb9piRLCljsuzJOuWmU5XYkE7mJOL6rYNb58JIJO0sJPmhj5RC6O6h4KTiEYiThyiYgukpmTGqGLpUog0JpBKUK56JQyffhq/xU6npCFY2RLAWms9ID5kWMxv1J/NuCTcRUa8Ys/aPS0+YkJKVsQoMygGL93Kxvs3GK56K/BQGfN7WcUyEr/u0IrMUg95OZZcJYHLQEnK7iF8vB6V6VpIwUyYsJSFLUr4UgFSi+yRUnkG5R3fV78GZ81l4pXYJocgZU0j+VHjmPCLZ6G6vYfCIyyJSZb3IqpX+pZ7yvGJipkc8so13w1PQPVLDYMDsJQSpmKz3lnfvGofYMIqD8eJiR0hKa/9nS//ACzW9IuPp7rLh8HLz4mcmWC+UGqlcEIFVeAjzd186z//AKGOmT0pIQcqJaTfIkMCriS58eEXiTbtkyZpXcRgxlKGheEdJB1kuR+/0YX8niQjDN8tWvqdeXzjMuVWmrfWCpSXZqliBej+utHo14g0EhFqD3SmjkQ5MouwDk6MW8vu3jEPpyfMlSCpG4SSoOwL2Bo4JHmIsHqWmWvCSZoSmqf7w1osUUWIYd57swaMc2T442kbYsfyOro5zA9VJkwvRA01vdgn7jwjm+vfRa8PPQhbKlqAWhbVJFFgkGhBNtlJi7F4ehdISn9Sm2IBArmd7HZm1jU9berKMTJGavYnOlTMQGZYIsxAB/hEceP8qTmtvDfJhho1EpKXjqMgAcAIDiZi9VEDyjZ9ZsNLkYtaZTGWQlSSLEKSHbhmflGqnKzCPTeSRwrHE9C/hv1vT0hhRmU+IlJQmcDQktSYNwpr7g8I6adIMecuoMnHDFJmYCWtcxBZVP7vKfiTOUSEhJpQl6Aioi6+tXWGZLSlJIkkoC1MQs0+NMslkkpN1EUFWtGORpemkU7o2GOxSJQeYsJGmpJ2AFSeUaqb00takISRhxMJCZkwErJA/Kn4Um3xElnLACOc6N69YNKnXInrVqtS5a1EcyUq/hDax156xyFye0C0hALBLMsKAtk/Iria8YlSi16XLZfQHB9B4dJE1RM9anIWo5rFixLgVB+EeUb+UsJNMrsAQmge/wBR6RwPSfWzJlShGXM2UFypTn0cnfWNJ1o/ECd0cnspYROmTiuaJ5UVJAJyhPZliVJyt3iAKBjplk2yVGPotdeyLQ6Y6wScNLM2fNTKR+pRZzskXUeABMVL1p/HBanRgUZBbt5gBX/BLsnmpzwEVn0x01PxUztZ81Uxe6jYbJAolPANGMJhwamvy93jWGBR7LrMnK+IzjMTNxExUybMVMWr4lrJKj4nThaMJlgO3nEpdvny9gwJt/t797R0oigRu7w0+/lBctD73hjfP9oAO+EpzU05i9NfGDJwvEVd9ffvwLJkE6XDvanJq0Lu49YOZDs2tnDB9q+Ntogs18/BpmS1oX8JHeygUFyQNwajlaO06q4MYb/pUTZagErz0Kh2iWSGr8K0qSr+Eikc7lD0BLPQAepqR/WOY6Q6RVg8fKngkS5gBLf8czcbFuI4RnkjtFo0xy1ki8u2KbqBA1cJ00AoBxJMQlzElLBOYVLDu6VDBgoF1ObejaRHTSC5bUKc7tQ32bhrEHpHrEf1JCS98wcUeuutmFbx4cnK6PWjhVWVN1lwpkYqbKJLS1kIf/tnvIrr3SI6f8I+iMLjcYqXiUFQTLK0JzEJUQoZswFSGILPoY5/r5jUTcSFoUFEJZRFmum+wJHgIH1E6e/snSGHnKLIEwBZ/wDGp0LJ4AFzyj3IXLGn/Dyci1m4o9UYeQiUgIlpShCaBCQEpHIBgI0PWvsjJ74CmLpGoUA7A8Q44uRrAOn+tEvDhRnTEy0gkOos5F8ouo8ADFVdOfiUMTORkITh8OpM1alkJXMKTQS0EuXqkX+IkikeRFZc8/OI1jCOOnJnUK6lAjMpCJOuXMolIICh+UhwHdrHcCAL6LliX2aZglgKV30LmLWqhTl+EJS6zUA5qAMId0l1/mt/hyjKmd5KspVLmWJIPaJerOHcWPCV0X12lTUL7bDSk9myioBkMXAJz/AXG/COtLvC9udA9XejmXNTIy4haZUvJOmBhKzpUkpZ6GWAO6/xKLZQYrr8TwE41UsKzZAA7JF0pLMnuhiDYR3/AFh62YmZhFz8IErl95S1AEhOVQQ5N1K1AsyVGrRTWPx8yfMMyYorWq5bYACg4UaOzHH1nNkdgkIt796RsMPKYHb3Xh+8YwWEo5FE1IjYrLWDWb7De4jVsySAZfp+7+bQFt/bN7MGWG98vShMNXLc+xf2YYEcinE+PvWGm/304RIWtySXJNXOp409+MCUR79IYFo9iPnU2NauBzPjdtXoRYvfiLebkM+nyqYSid9jR6jcFg9/lXR8lNWJI1JoWDbeIpehs0QUBGGet72J12prvGo629CmfhVpSl5kt5iABdvjAbdIP+20dF2INCKl78GuqgdvU8YeJb0zMziwITo7WZxw4GEBWHRPWNSZAC3Yd3Mr4WAYZTZ2uODtUxq+kOsOaiXVxNvK59ItbpTohGIlmUtDoNUgllJIo6KAC/y0JA4UfhkvN/iAou49v5RCxQ2cjZ/kZNVFM4qYsrLmpLmJ8romfMScqLBzuRZySfbxY2A6kSZNaKIar0d2d9Rr5hhptJmFYMkZQPy0odW2LvvZuJ12/Rz1+ypp2BxM6YO17RSmCXWVKUAKAVqw2g03qtNS1Lk20blwryiyVSrh3FWFq+NA5rR2gBkgA20OgdzS+tRTQE3g2Y9TnOh+jZ+HDSsSuUVXSk90kU7yfhUQxuNRvHSdTcAZ8yacUubNloSgiXmCQQolKwUpGVwoINA9LxEmSuFgPnprRomYXEKkjNKPeFFA2ILE5muHZmq4vWM5W1wuPPTusRikmXMly0HLNSU99QLOC2VKQEi6q83igehMHnckUAG92oPQmO86W6xYicgy09nLSoZVKTnUtiGUAVMlJbXyMaaXhEoCUpAyju871NKluA5Qsakl0c6fhHUilKC/kHIdqbjkYjrRe/GnjewsfPlElavHg9X1b1Ndj4hVxejcL/8AzbnGhmRijTnQML0FXpfW0NWl7j6N6U/YwRZPift5A8z8oEst8/rbxDa96KEDo/24V8GgWZ+G+v09vBylw3hXy5bU2Bgfs/t6CGBcEuWKOAGLNo9SGbW9OAq8HVKemW5FHfgWL1uRybcRiSkE6C1zU/Czm7EsxejvSJ6GZIdxRhUB3YuNbgAMW5WzLI8uU4ZhXUmp55ixcCvAFncxkIFSGJG4Ac1YO3+awBp4CDdl+oO4ZzSlgUipNt3r4RgS3LIcMNH21G+jNUu9qAAlJvQs4u+36Q21wAWVm0qAqrva12djWv1u8SyRUUDGlSNXIDEMX0P+beI6EXLGjVSVVAerB92fRj4gEWYoM1aVDOQzVcbGhJpYU3BPkVGiuA0FbcO6GpyrEmZL1yszA/mHxFzR2J03ya0iKpYBIN6gjlYkcFNU76PAIhTE2vsfDi+hoWsBzgE1NKChBGxahqNOfKzRNmIalrkPXRxXe3n4xDXL8NDa4NA737qq3o97AyMQcxBD5iC5o92Z7aeQDwHtKA3oWpceexPiCLQUpehDUsxAobjYAENz8gFHMOWLjVqPxoK7wAAWkEvbnseV9eVucWZKBDVtrdwC9RqzU4DeJii2tHZ9AGZ3HAE0FaRHma2tX358iFbF2I1yrkXFS2mv0B+1YYovwNTSvEv4t5gi8Sp6TpoT5s/gdG4RHURQu40sxFPTMaE/qB3hiI0xJ0f51tbd2HEtASjwIYfMfT5cYOqXemzH+EgFXizj71GUpLeFb6XfS20MQAjZm8dQCK+Rp9IaU125U5fZvtBClvft9KcHhq08K15VI18CONeEAF1yEsLOCKBwQ47xFbDvV5trE5EgkVJLfqH6eJGhYPVyYUKINBycOxLtsSzKNXYnalGe6tIxNlUq7f7hdhffbcHxUKAQJQYvlLW7rmxYMw0u9HZOxYGWjuHynKWI1BIynwLi5L6d1QoAI/ZjMMwq/wAVwwBH8xGmjxCmaOWezGmUEs1WDBr2L7QoUMRFxCakXYBgzDWnz9u0fEp8Pi0BD5WDi2vIkcxChQARJ6nNqi2wAAGtTYVvWBKltZ+FHOoHEVBrV3GopmFABFWHzeJroVJoaaZuGot3YCr8z0FSx00AL6OPSkKFABExFDUN4W2FvXXvRDxKdeY2p3nO7USw/wAohQoYgJNefK7kW5j+rRHXvx8fHyDQoUMTMHfWnrt5t7LjWksBow8bD6+sKFAB/9k="/>
          <p:cNvSpPr>
            <a:spLocks noChangeAspect="1" noChangeArrowheads="1"/>
          </p:cNvSpPr>
          <p:nvPr/>
        </p:nvSpPr>
        <p:spPr bwMode="auto">
          <a:xfrm>
            <a:off x="63500" y="-561975"/>
            <a:ext cx="1524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data:image/jpeg;base64,/9j/4AAQSkZJRgABAQAAAQABAAD/2wCEAAkGBhQSERQUExIWFRUVGBYYFxUYGBgZGRwXGhgaFhgdGBcYHCYeGhwjGhgXHy8gIycpLS0sFh4xNTAsNScrLykBCQoKDgwOFA8PGikjHR8pKSksNTUsKSkwLCkpKSkpKikpKSwsLCk1KSkpKSkpNS0pLCksKSkpKSkpNSwpKSkuLP/AABEIAHgAoAMBIgACEQEDEQH/xAAcAAABBAMBAAAAAAAAAAAAAAADAAIEBwEFBgj/xABAEAABAgQEAggEBAMHBQEAAAABAhEAAyExBBJBUWFxBQYTIoGRofAyscHRB0JS4YKy8RQjM2JykpMkU2Nz8hX/xAAZAQADAQEBAAAAAAAAAAAAAAAAAQIDBAX/xAAhEQACAgMBAAIDAQAAAAAAAAAAAQIRAxIhMRNBBFFhIv/aAAwDAQACEQMRAD8AqJoc0OCYflhDGgQ7LGUphyRDENEuCoRDgOEKHYhJEOyxhIggEUmSNaFlh+WEIdioa0NUIIUwwwWFATGDBFJhjQWOgZhpEPIjBEKx0DMMMFgZiRgzDDBCIYYQycmVBEyvdYclEFKTw98DElAkSddIcmVb5QYI96wgi+vgPGCwGGX9YwECJUuW9PPRgKn09YZ2fD37aGKgARBMtrw/L7aMt7+0VYqGiMdnBSge3jGWsFioGUwwp4wUpF7ekHk9FTlgqRJmKG6UKPlRz4QWFGvKYYpMPd3avtrnjD04NStG9fWCx0RlCBmNgcC1zAFy0i7nxpCsepDMMJjZ9HYNM1YTlmVIDpylieCh3jskVMD6b6IXhpy5UxKgpLfEkpJSQ6TlNnHqDC2vg9Wa5RhhEPMIwEm5SgWbg8OEuu9v6wZEkuK0+XrpBex4PtfiaesQaARLs9fX9oJLkk6Ue9DvEhCSN/AfT3aCZC9b87+d32FngsdEI7Vb9vWMFFtPPbWJK5Zfxd3t+8R8VjUS2Knc6AEu1Hrx5XhiGhF9/r8jCEk2udBrwteIh6YUaS5fianyEdp+GfSSkYlKMSlOSYyULZKVIW7JdqqSosK2OU7w+1xC/wA31mpl9Wp2ULmBEiWfzz1plJP+kKqrkBAVHBy/inrxCv0yEiWj/lnVb/Sgx6Bn9CyFKzTJEpagGCly0KLbOoEwCZ0NIBdOFkP/AOmW/wDK8QpP7L1X0UMOmZgb+z4STIF+0WDNmHX45zt/CgXi3+o/WjDTkS5Hb9piRLCljsuzJOuWmU5XYkE7mJOL6rYNb58JIJO0sJPmhj5RC6O6h4KTiEYiThyiYgukpmTGqGLpUog0JpBKUK56JQyffhq/xU6npCFY2RLAWms9ID5kWMxv1J/NuCTcRUa8Ys/aPS0+YkJKVsQoMygGL93Kxvs3GK56K/BQGfN7WcUyEr/u0IrMUg95OZZcJYHLQEnK7iF8vB6V6VpIwUyYsJSFLUr4UgFSi+yRUnkG5R3fV78GZ81l4pXYJocgZU0j+VHjmPCLZ6G6vYfCIyyJSZb3IqpX+pZ7yvGJipkc8so13w1PQPVLDYMDsJQSpmKz3lnfvGofYMIqD8eJiR0hKa/9nS//ACzW9IuPp7rLh8HLz4mcmWC+UGqlcEIFVeAjzd186z//AKGOmT0pIQcqJaTfIkMCriS58eEXiTbtkyZpXcRgxlKGheEdJB1kuR+/0YX8niQjDN8tWvqdeXzjMuVWmrfWCpSXZqliBej+utHo14g0EhFqD3SmjkQ5MouwDk6MW8vu3jEPpyfMlSCpG4SSoOwL2Bo4JHmIsHqWmWvCSZoSmqf7w1osUUWIYd57swaMc2T442kbYsfyOro5zA9VJkwvRA01vdgn7jwjm+vfRa8PPQhbKlqAWhbVJFFgkGhBNtlJi7F4ehdISn9Sm2IBArmd7HZm1jU9berKMTJGavYnOlTMQGZYIsxAB/hEceP8qTmtvDfJhho1EpKXjqMgAcAIDiZi9VEDyjZ9ZsNLkYtaZTGWQlSSLEKSHbhmflGqnKzCPTeSRwrHE9C/hv1vT0hhRmU+IlJQmcDQktSYNwpr7g8I6adIMecuoMnHDFJmYCWtcxBZVP7vKfiTOUSEhJpQl6Aioi6+tXWGZLSlJIkkoC1MQs0+NMslkkpN1EUFWtGORpemkU7o2GOxSJQeYsJGmpJ2AFSeUaqb00takISRhxMJCZkwErJA/Kn4Um3xElnLACOc6N69YNKnXInrVqtS5a1EcyUq/hDax156xyFye0C0hALBLMsKAtk/Iria8YlSi16XLZfQHB9B4dJE1RM9anIWo5rFixLgVB+EeUb+UsJNMrsAQmge/wBR6RwPSfWzJlShGXM2UFypTn0cnfWNJ1o/ECd0cnspYROmTiuaJ5UVJAJyhPZliVJyt3iAKBjplk2yVGPotdeyLQ6Y6wScNLM2fNTKR+pRZzskXUeABMVL1p/HBanRgUZBbt5gBX/BLsnmpzwEVn0x01PxUztZ81Uxe6jYbJAolPANGMJhwamvy93jWGBR7LrMnK+IzjMTNxExUybMVMWr4lrJKj4nThaMJlgO3nEpdvny9gwJt/t797R0oigRu7w0+/lBctD73hjfP9oAO+EpzU05i9NfGDJwvEVd9ffvwLJkE6XDvanJq0Lu49YOZDs2tnDB9q+Ntogs18/BpmS1oX8JHeygUFyQNwajlaO06q4MYb/pUTZagErz0Kh2iWSGr8K0qSr+Eikc7lD0BLPQAepqR/WOY6Q6RVg8fKngkS5gBLf8czcbFuI4RnkjtFo0xy1ki8u2KbqBA1cJ00AoBxJMQlzElLBOYVLDu6VDBgoF1ObejaRHTSC5bUKc7tQ32bhrEHpHrEf1JCS98wcUeuutmFbx4cnK6PWjhVWVN1lwpkYqbKJLS1kIf/tnvIrr3SI6f8I+iMLjcYqXiUFQTLK0JzEJUQoZswFSGILPoY5/r5jUTcSFoUFEJZRFmum+wJHgIH1E6e/snSGHnKLIEwBZ/wDGp0LJ4AFzyj3IXLGn/Dyci1m4o9UYeQiUgIlpShCaBCQEpHIBgI0PWvsjJ74CmLpGoUA7A8Q44uRrAOn+tEvDhRnTEy0gkOos5F8ouo8ADFVdOfiUMTORkITh8OpM1alkJXMKTQS0EuXqkX+IkikeRFZc8/OI1jCOOnJnUK6lAjMpCJOuXMolIICh+UhwHdrHcCAL6LliX2aZglgKV30LmLWqhTl+EJS6zUA5qAMId0l1/mt/hyjKmd5KspVLmWJIPaJerOHcWPCV0X12lTUL7bDSk9myioBkMXAJz/AXG/COtLvC9udA9XejmXNTIy4haZUvJOmBhKzpUkpZ6GWAO6/xKLZQYrr8TwE41UsKzZAA7JF0pLMnuhiDYR3/AFh62YmZhFz8IErl95S1AEhOVQQ5N1K1AsyVGrRTWPx8yfMMyYorWq5bYACg4UaOzHH1nNkdgkIt796RsMPKYHb3Xh+8YwWEo5FE1IjYrLWDWb7De4jVsySAZfp+7+bQFt/bN7MGWG98vShMNXLc+xf2YYEcinE+PvWGm/304RIWtySXJNXOp409+MCUR79IYFo9iPnU2NauBzPjdtXoRYvfiLebkM+nyqYSid9jR6jcFg9/lXR8lNWJI1JoWDbeIpehs0QUBGGet72J12prvGo629CmfhVpSl5kt5iABdvjAbdIP+20dF2INCKl78GuqgdvU8YeJb0zMziwITo7WZxw4GEBWHRPWNSZAC3Yd3Mr4WAYZTZ2uODtUxq+kOsOaiXVxNvK59ItbpTohGIlmUtDoNUgllJIo6KAC/y0JA4UfhkvN/iAou49v5RCxQ2cjZ/kZNVFM4qYsrLmpLmJ8romfMScqLBzuRZySfbxY2A6kSZNaKIar0d2d9Rr5hhptJmFYMkZQPy0odW2LvvZuJ12/Rz1+ypp2BxM6YO17RSmCXWVKUAKAVqw2g03qtNS1Lk20blwryiyVSrh3FWFq+NA5rR2gBkgA20OgdzS+tRTQE3g2Y9TnOh+jZ+HDSsSuUVXSk90kU7yfhUQxuNRvHSdTcAZ8yacUubNloSgiXmCQQolKwUpGVwoINA9LxEmSuFgPnprRomYXEKkjNKPeFFA2ILE5muHZmq4vWM5W1wuPPTusRikmXMly0HLNSU99QLOC2VKQEi6q83igehMHnckUAG92oPQmO86W6xYicgy09nLSoZVKTnUtiGUAVMlJbXyMaaXhEoCUpAyju871NKluA5Qsakl0c6fhHUilKC/kHIdqbjkYjrRe/GnjewsfPlElavHg9X1b1Ndj4hVxejcL/8AzbnGhmRijTnQML0FXpfW0NWl7j6N6U/YwRZPift5A8z8oEst8/rbxDa96KEDo/24V8GgWZ+G+v09vBylw3hXy5bU2Bgfs/t6CGBcEuWKOAGLNo9SGbW9OAq8HVKemW5FHfgWL1uRybcRiSkE6C1zU/Czm7EsxejvSJ6GZIdxRhUB3YuNbgAMW5WzLI8uU4ZhXUmp55ixcCvAFncxkIFSGJG4Ac1YO3+awBp4CDdl+oO4ZzSlgUipNt3r4RgS3LIcMNH21G+jNUu9qAAlJvQs4u+36Q21wAWVm0qAqrva12djWv1u8SyRUUDGlSNXIDEMX0P+beI6EXLGjVSVVAerB92fRj4gEWYoM1aVDOQzVcbGhJpYU3BPkVGiuA0FbcO6GpyrEmZL1yszA/mHxFzR2J03ya0iKpYBIN6gjlYkcFNU76PAIhTE2vsfDi+hoWsBzgE1NKChBGxahqNOfKzRNmIalrkPXRxXe3n4xDXL8NDa4NA737qq3o97AyMQcxBD5iC5o92Z7aeQDwHtKA3oWpceexPiCLQUpehDUsxAobjYAENz8gFHMOWLjVqPxoK7wAAWkEvbnseV9eVucWZKBDVtrdwC9RqzU4DeJii2tHZ9AGZ3HAE0FaRHma2tX358iFbF2I1yrkXFS2mv0B+1YYovwNTSvEv4t5gi8Sp6TpoT5s/gdG4RHURQu40sxFPTMaE/qB3hiI0xJ0f51tbd2HEtASjwIYfMfT5cYOqXemzH+EgFXizj71GUpLeFb6XfS20MQAjZm8dQCK+Rp9IaU125U5fZvtBClvft9KcHhq08K15VI18CONeEAF1yEsLOCKBwQ47xFbDvV5trE5EgkVJLfqH6eJGhYPVyYUKINBycOxLtsSzKNXYnalGe6tIxNlUq7f7hdhffbcHxUKAQJQYvlLW7rmxYMw0u9HZOxYGWjuHynKWI1BIynwLi5L6d1QoAI/ZjMMwq/wAVwwBH8xGmjxCmaOWezGmUEs1WDBr2L7QoUMRFxCakXYBgzDWnz9u0fEp8Pi0BD5WDi2vIkcxChQARJ6nNqi2wAAGtTYVvWBKltZ+FHOoHEVBrV3GopmFABFWHzeJroVJoaaZuGot3YCr8z0FSx00AL6OPSkKFABExFDUN4W2FvXXvRDxKdeY2p3nO7USw/wAohQoYgJNefK7kW5j+rRHXvx8fHyDQoUMTMHfWnrt5t7LjWksBow8bD6+sKFAB/9k="/>
          <p:cNvSpPr>
            <a:spLocks noChangeAspect="1" noChangeArrowheads="1"/>
          </p:cNvSpPr>
          <p:nvPr/>
        </p:nvSpPr>
        <p:spPr bwMode="auto">
          <a:xfrm>
            <a:off x="63500" y="-561975"/>
            <a:ext cx="1524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data:image/jpeg;base64,/9j/4AAQSkZJRgABAQAAAQABAAD/2wCEAAkGBhQSERQUExIWFRUVGBYYFxUYGBgZGRwXGhgaFhgdGBcYHCYeGhwjGhgXHy8gIycpLS0sFh4xNTAsNScrLykBCQoKDgwOFA8PGikjHR8pKSksNTUsKSkwLCkpKSkpKikpKSwsLCk1KSkpKSkpNS0pLCksKSkpKSkpNSwpKSkuLP/AABEIAHgAoAMBIgACEQEDEQH/xAAcAAABBAMBAAAAAAAAAAAAAAADAAIEBwEFBgj/xABAEAABAgQEAggEBAMHBQEAAAABAhEAAyExBBJBUWFxBQYTIoGRofAyscHRB0JS4YKy8RQjM2JykpMkU2Nz8hX/xAAZAQADAQEBAAAAAAAAAAAAAAAAAQIDBAX/xAAhEQACAgMBAAIDAQAAAAAAAAAAAQIRAxIhMRNBBFFhIv/aAAwDAQACEQMRAD8AqJoc0OCYflhDGgQ7LGUphyRDENEuCoRDgOEKHYhJEOyxhIggEUmSNaFlh+WEIdioa0NUIIUwwwWFATGDBFJhjQWOgZhpEPIjBEKx0DMMMFgZiRgzDDBCIYYQycmVBEyvdYclEFKTw98DElAkSddIcmVb5QYI96wgi+vgPGCwGGX9YwECJUuW9PPRgKn09YZ2fD37aGKgARBMtrw/L7aMt7+0VYqGiMdnBSge3jGWsFioGUwwp4wUpF7ekHk9FTlgqRJmKG6UKPlRz4QWFGvKYYpMPd3avtrnjD04NStG9fWCx0RlCBmNgcC1zAFy0i7nxpCsepDMMJjZ9HYNM1YTlmVIDpylieCh3jskVMD6b6IXhpy5UxKgpLfEkpJSQ6TlNnHqDC2vg9Wa5RhhEPMIwEm5SgWbg8OEuu9v6wZEkuK0+XrpBex4PtfiaesQaARLs9fX9oJLkk6Ue9DvEhCSN/AfT3aCZC9b87+d32FngsdEI7Vb9vWMFFtPPbWJK5Zfxd3t+8R8VjUS2Knc6AEu1Hrx5XhiGhF9/r8jCEk2udBrwteIh6YUaS5fianyEdp+GfSSkYlKMSlOSYyULZKVIW7JdqqSosK2OU7w+1xC/wA31mpl9Wp2ULmBEiWfzz1plJP+kKqrkBAVHBy/inrxCv0yEiWj/lnVb/Sgx6Bn9CyFKzTJEpagGCly0KLbOoEwCZ0NIBdOFkP/AOmW/wDK8QpP7L1X0UMOmZgb+z4STIF+0WDNmHX45zt/CgXi3+o/WjDTkS5Hb9piRLCljsuzJOuWmU5XYkE7mJOL6rYNb58JIJO0sJPmhj5RC6O6h4KTiEYiThyiYgukpmTGqGLpUog0JpBKUK56JQyffhq/xU6npCFY2RLAWms9ID5kWMxv1J/NuCTcRUa8Ys/aPS0+YkJKVsQoMygGL93Kxvs3GK56K/BQGfN7WcUyEr/u0IrMUg95OZZcJYHLQEnK7iF8vB6V6VpIwUyYsJSFLUr4UgFSi+yRUnkG5R3fV78GZ81l4pXYJocgZU0j+VHjmPCLZ6G6vYfCIyyJSZb3IqpX+pZ7yvGJipkc8so13w1PQPVLDYMDsJQSpmKz3lnfvGofYMIqD8eJiR0hKa/9nS//ACzW9IuPp7rLh8HLz4mcmWC+UGqlcEIFVeAjzd186z//AKGOmT0pIQcqJaTfIkMCriS58eEXiTbtkyZpXcRgxlKGheEdJB1kuR+/0YX8niQjDN8tWvqdeXzjMuVWmrfWCpSXZqliBej+utHo14g0EhFqD3SmjkQ5MouwDk6MW8vu3jEPpyfMlSCpG4SSoOwL2Bo4JHmIsHqWmWvCSZoSmqf7w1osUUWIYd57swaMc2T442kbYsfyOro5zA9VJkwvRA01vdgn7jwjm+vfRa8PPQhbKlqAWhbVJFFgkGhBNtlJi7F4ehdISn9Sm2IBArmd7HZm1jU9berKMTJGavYnOlTMQGZYIsxAB/hEceP8qTmtvDfJhho1EpKXjqMgAcAIDiZi9VEDyjZ9ZsNLkYtaZTGWQlSSLEKSHbhmflGqnKzCPTeSRwrHE9C/hv1vT0hhRmU+IlJQmcDQktSYNwpr7g8I6adIMecuoMnHDFJmYCWtcxBZVP7vKfiTOUSEhJpQl6Aioi6+tXWGZLSlJIkkoC1MQs0+NMslkkpN1EUFWtGORpemkU7o2GOxSJQeYsJGmpJ2AFSeUaqb00takISRhxMJCZkwErJA/Kn4Um3xElnLACOc6N69YNKnXInrVqtS5a1EcyUq/hDax156xyFye0C0hALBLMsKAtk/Iria8YlSi16XLZfQHB9B4dJE1RM9anIWo5rFixLgVB+EeUb+UsJNMrsAQmge/wBR6RwPSfWzJlShGXM2UFypTn0cnfWNJ1o/ECd0cnspYROmTiuaJ5UVJAJyhPZliVJyt3iAKBjplk2yVGPotdeyLQ6Y6wScNLM2fNTKR+pRZzskXUeABMVL1p/HBanRgUZBbt5gBX/BLsnmpzwEVn0x01PxUztZ81Uxe6jYbJAolPANGMJhwamvy93jWGBR7LrMnK+IzjMTNxExUybMVMWr4lrJKj4nThaMJlgO3nEpdvny9gwJt/t797R0oigRu7w0+/lBctD73hjfP9oAO+EpzU05i9NfGDJwvEVd9ffvwLJkE6XDvanJq0Lu49YOZDs2tnDB9q+Ntogs18/BpmS1oX8JHeygUFyQNwajlaO06q4MYb/pUTZagErz0Kh2iWSGr8K0qSr+Eikc7lD0BLPQAepqR/WOY6Q6RVg8fKngkS5gBLf8czcbFuI4RnkjtFo0xy1ki8u2KbqBA1cJ00AoBxJMQlzElLBOYVLDu6VDBgoF1ObejaRHTSC5bUKc7tQ32bhrEHpHrEf1JCS98wcUeuutmFbx4cnK6PWjhVWVN1lwpkYqbKJLS1kIf/tnvIrr3SI6f8I+iMLjcYqXiUFQTLK0JzEJUQoZswFSGILPoY5/r5jUTcSFoUFEJZRFmum+wJHgIH1E6e/snSGHnKLIEwBZ/wDGp0LJ4AFzyj3IXLGn/Dyci1m4o9UYeQiUgIlpShCaBCQEpHIBgI0PWvsjJ74CmLpGoUA7A8Q44uRrAOn+tEvDhRnTEy0gkOos5F8ouo8ADFVdOfiUMTORkITh8OpM1alkJXMKTQS0EuXqkX+IkikeRFZc8/OI1jCOOnJnUK6lAjMpCJOuXMolIICh+UhwHdrHcCAL6LliX2aZglgKV30LmLWqhTl+EJS6zUA5qAMId0l1/mt/hyjKmd5KspVLmWJIPaJerOHcWPCV0X12lTUL7bDSk9myioBkMXAJz/AXG/COtLvC9udA9XejmXNTIy4haZUvJOmBhKzpUkpZ6GWAO6/xKLZQYrr8TwE41UsKzZAA7JF0pLMnuhiDYR3/AFh62YmZhFz8IErl95S1AEhOVQQ5N1K1AsyVGrRTWPx8yfMMyYorWq5bYACg4UaOzHH1nNkdgkIt796RsMPKYHb3Xh+8YwWEo5FE1IjYrLWDWb7De4jVsySAZfp+7+bQFt/bN7MGWG98vShMNXLc+xf2YYEcinE+PvWGm/304RIWtySXJNXOp409+MCUR79IYFo9iPnU2NauBzPjdtXoRYvfiLebkM+nyqYSid9jR6jcFg9/lXR8lNWJI1JoWDbeIpehs0QUBGGet72J12prvGo629CmfhVpSl5kt5iABdvjAbdIP+20dF2INCKl78GuqgdvU8YeJb0zMziwITo7WZxw4GEBWHRPWNSZAC3Yd3Mr4WAYZTZ2uODtUxq+kOsOaiXVxNvK59ItbpTohGIlmUtDoNUgllJIo6KAC/y0JA4UfhkvN/iAou49v5RCxQ2cjZ/kZNVFM4qYsrLmpLmJ8romfMScqLBzuRZySfbxY2A6kSZNaKIar0d2d9Rr5hhptJmFYMkZQPy0odW2LvvZuJ12/Rz1+ypp2BxM6YO17RSmCXWVKUAKAVqw2g03qtNS1Lk20blwryiyVSrh3FWFq+NA5rR2gBkgA20OgdzS+tRTQE3g2Y9TnOh+jZ+HDSsSuUVXSk90kU7yfhUQxuNRvHSdTcAZ8yacUubNloSgiXmCQQolKwUpGVwoINA9LxEmSuFgPnprRomYXEKkjNKPeFFA2ILE5muHZmq4vWM5W1wuPPTusRikmXMly0HLNSU99QLOC2VKQEi6q83igehMHnckUAG92oPQmO86W6xYicgy09nLSoZVKTnUtiGUAVMlJbXyMaaXhEoCUpAyju871NKluA5Qsakl0c6fhHUilKC/kHIdqbjkYjrRe/GnjewsfPlElavHg9X1b1Ndj4hVxejcL/8AzbnGhmRijTnQML0FXpfW0NWl7j6N6U/YwRZPift5A8z8oEst8/rbxDa96KEDo/24V8GgWZ+G+v09vBylw3hXy5bU2Bgfs/t6CGBcEuWKOAGLNo9SGbW9OAq8HVKemW5FHfgWL1uRybcRiSkE6C1zU/Czm7EsxejvSJ6GZIdxRhUB3YuNbgAMW5WzLI8uU4ZhXUmp55ixcCvAFncxkIFSGJG4Ac1YO3+awBp4CDdl+oO4ZzSlgUipNt3r4RgS3LIcMNH21G+jNUu9qAAlJvQs4u+36Q21wAWVm0qAqrva12djWv1u8SyRUUDGlSNXIDEMX0P+beI6EXLGjVSVVAerB92fRj4gEWYoM1aVDOQzVcbGhJpYU3BPkVGiuA0FbcO6GpyrEmZL1yszA/mHxFzR2J03ya0iKpYBIN6gjlYkcFNU76PAIhTE2vsfDi+hoWsBzgE1NKChBGxahqNOfKzRNmIalrkPXRxXe3n4xDXL8NDa4NA737qq3o97AyMQcxBD5iC5o92Z7aeQDwHtKA3oWpceexPiCLQUpehDUsxAobjYAENz8gFHMOWLjVqPxoK7wAAWkEvbnseV9eVucWZKBDVtrdwC9RqzU4DeJii2tHZ9AGZ3HAE0FaRHma2tX358iFbF2I1yrkXFS2mv0B+1YYovwNTSvEv4t5gi8Sp6TpoT5s/gdG4RHURQu40sxFPTMaE/qB3hiI0xJ0f51tbd2HEtASjwIYfMfT5cYOqXemzH+EgFXizj71GUpLeFb6XfS20MQAjZm8dQCK+Rp9IaU125U5fZvtBClvft9KcHhq08K15VI18CONeEAF1yEsLOCKBwQ47xFbDvV5trE5EgkVJLfqH6eJGhYPVyYUKINBycOxLtsSzKNXYnalGe6tIxNlUq7f7hdhffbcHxUKAQJQYvlLW7rmxYMw0u9HZOxYGWjuHynKWI1BIynwLi5L6d1QoAI/ZjMMwq/wAVwwBH8xGmjxCmaOWezGmUEs1WDBr2L7QoUMRFxCakXYBgzDWnz9u0fEp8Pi0BD5WDi2vIkcxChQARJ6nNqi2wAAGtTYVvWBKltZ+FHOoHEVBrV3GopmFABFWHzeJroVJoaaZuGot3YCr8z0FSx00AL6OPSkKFABExFDUN4W2FvXXvRDxKdeY2p3nO7USw/wAohQoYgJNefK7kW5j+rRHXvx8fHyDQoUMTMHfWnrt5t7LjWksBow8bD6+sKFAB/9k="/>
          <p:cNvSpPr>
            <a:spLocks noChangeAspect="1" noChangeArrowheads="1"/>
          </p:cNvSpPr>
          <p:nvPr/>
        </p:nvSpPr>
        <p:spPr bwMode="auto">
          <a:xfrm>
            <a:off x="63500" y="-561975"/>
            <a:ext cx="1524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3581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Bassoon Double-Reed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1242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Oboe Double-Reed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3352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Clarinet</a:t>
            </a:r>
          </a:p>
          <a:p>
            <a:r>
              <a:rPr lang="en-US" dirty="0" smtClean="0"/>
              <a:t>Single-Reed</a:t>
            </a:r>
            <a:endParaRPr lang="en-US" dirty="0"/>
          </a:p>
        </p:txBody>
      </p:sp>
      <p:pic>
        <p:nvPicPr>
          <p:cNvPr id="4098" name="Picture 2" descr="pictures of clarinet mouthpie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133600"/>
            <a:ext cx="2534194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rudi\AppData\Local\Microsoft\Windows\Temporary Internet Files\Content.IE5\3GEJCKXM\MP90022771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38400" cy="1625600"/>
          </a:xfrm>
          <a:prstGeom prst="rect">
            <a:avLst/>
          </a:prstGeom>
          <a:noFill/>
        </p:spPr>
      </p:pic>
      <p:pic>
        <p:nvPicPr>
          <p:cNvPr id="3" name="Picture 5" descr="http://i.dailymail.co.uk/i/pix/2010/10/13/article-1320228-0B99653F000005DC-781_224x456.jpg"/>
          <p:cNvPicPr>
            <a:picLocks noChangeAspect="1" noChangeArrowheads="1"/>
          </p:cNvPicPr>
          <p:nvPr/>
        </p:nvPicPr>
        <p:blipFill>
          <a:blip r:embed="rId5" cstate="print"/>
          <a:srcRect b="28070"/>
          <a:stretch>
            <a:fillRect/>
          </a:stretch>
        </p:blipFill>
        <p:spPr bwMode="auto">
          <a:xfrm>
            <a:off x="0" y="4180115"/>
            <a:ext cx="1828800" cy="2677885"/>
          </a:xfrm>
          <a:prstGeom prst="rect">
            <a:avLst/>
          </a:prstGeom>
          <a:noFill/>
        </p:spPr>
      </p:pic>
      <p:pic>
        <p:nvPicPr>
          <p:cNvPr id="4" name="Picture 7" descr="http://gtm-media.discoveryeducation.com/videos/images/playernew/9e2d4c50-665a-41a7-a5c2-de398a6304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76400"/>
            <a:ext cx="2057400" cy="2476501"/>
          </a:xfrm>
          <a:prstGeom prst="rect">
            <a:avLst/>
          </a:prstGeom>
          <a:noFill/>
        </p:spPr>
      </p:pic>
      <p:pic>
        <p:nvPicPr>
          <p:cNvPr id="6" name="Picture 11" descr="C:\Users\Trudi\AppData\Local\Microsoft\Windows\Temporary Internet Files\Content.IE5\3GEJCKXM\MP90030908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1676400"/>
            <a:ext cx="1600200" cy="24492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4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pic>
        <p:nvPicPr>
          <p:cNvPr id="8" name="Picture 4" descr="http://www.musicorp.com.au/static/images/intro_trombone_player_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0"/>
            <a:ext cx="2237014" cy="1905000"/>
          </a:xfrm>
          <a:prstGeom prst="rect">
            <a:avLst/>
          </a:prstGeom>
          <a:noFill/>
        </p:spPr>
      </p:pic>
      <p:pic>
        <p:nvPicPr>
          <p:cNvPr id="9" name="Picture 5" descr="C:\Users\Trudi\AppData\Local\Microsoft\Windows\Temporary Internet Files\Content.IE5\XJA2WESC\MP90040492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1524000"/>
            <a:ext cx="2514600" cy="179614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467600" y="457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pic>
        <p:nvPicPr>
          <p:cNvPr id="11" name="Picture 2" descr="http://t0.gstatic.com/images?q=tbn:ANd9GcSG-Y0LvlJuc7DJr1b0Mun_VbM3ChRlGi-71xIciRmLmeATnWx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2667000"/>
            <a:ext cx="1524000" cy="2209801"/>
          </a:xfrm>
          <a:prstGeom prst="rect">
            <a:avLst/>
          </a:prstGeom>
          <a:noFill/>
        </p:spPr>
      </p:pic>
      <p:pic>
        <p:nvPicPr>
          <p:cNvPr id="13" name="Picture 6" descr="http://t1.gstatic.com/images?q=tbn:ANd9GcSyQDHmCKuj9SmJcMx9dc-makxKJiFNaicFLyM_2iNW-vO4h5k-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5017369"/>
            <a:ext cx="1752600" cy="1840631"/>
          </a:xfrm>
          <a:prstGeom prst="rect">
            <a:avLst/>
          </a:prstGeom>
          <a:noFill/>
        </p:spPr>
      </p:pic>
      <p:pic>
        <p:nvPicPr>
          <p:cNvPr id="16" name="~PP3899.WAV">
            <a:hlinkClick r:id="" action="ppaction://media"/>
          </p:cNvPr>
          <p:cNvPicPr>
            <a:picLocks noRot="1" noChangeAspect="1"/>
          </p:cNvPicPr>
          <p:nvPr>
            <a:wavAudioFile r:embed="rId1" name="~PP3899.WAV"/>
          </p:nvPr>
        </p:nvPicPr>
        <p:blipFill>
          <a:blip r:embed="rId12" cstate="print"/>
          <a:stretch>
            <a:fillRect/>
          </a:stretch>
        </p:blipFill>
        <p:spPr>
          <a:xfrm>
            <a:off x="8382000" y="5334000"/>
            <a:ext cx="304800" cy="304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43000" y="4267200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Oboe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0" y="4114800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Sousaphone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Clarinet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0" y="152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Trombone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22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05800" y="2819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71800" y="3657600"/>
            <a:ext cx="1100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Saxophone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91400" y="6211669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Wind </a:t>
            </a:r>
          </a:p>
          <a:p>
            <a:r>
              <a:rPr lang="en-US" dirty="0" smtClean="0"/>
              <a:t>chimes</a:t>
            </a:r>
            <a:endParaRPr lang="en-US" dirty="0"/>
          </a:p>
        </p:txBody>
      </p:sp>
      <p:pic>
        <p:nvPicPr>
          <p:cNvPr id="27" name="Wind chimes.wav">
            <a:hlinkClick r:id="" action="ppaction://media"/>
          </p:cNvPr>
          <p:cNvPicPr>
            <a:picLocks noRot="1" noChangeAspect="1"/>
          </p:cNvPicPr>
          <p:nvPr>
            <a:wavAudioFile r:embed="rId2" name="Wind chimes.wav"/>
          </p:nvPr>
        </p:nvPicPr>
        <p:blipFill>
          <a:blip r:embed="rId13" cstate="print"/>
          <a:stretch>
            <a:fillRect/>
          </a:stretch>
        </p:blipFill>
        <p:spPr>
          <a:xfrm>
            <a:off x="7315200" y="5943600"/>
            <a:ext cx="304800" cy="3048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648200" y="1219200"/>
            <a:ext cx="76200" cy="47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02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314</Words>
  <Application>Microsoft Office PowerPoint</Application>
  <PresentationFormat>On-screen Show (4:3)</PresentationFormat>
  <Paragraphs>93</Paragraphs>
  <Slides>11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Trudi</dc:creator>
  <cp:lastModifiedBy>IT Department</cp:lastModifiedBy>
  <cp:revision>106</cp:revision>
  <dcterms:created xsi:type="dcterms:W3CDTF">2012-06-27T13:22:07Z</dcterms:created>
  <dcterms:modified xsi:type="dcterms:W3CDTF">2013-01-07T19:04:15Z</dcterms:modified>
</cp:coreProperties>
</file>