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5"/>
  </p:handoutMasterIdLst>
  <p:sldIdLst>
    <p:sldId id="256" r:id="rId2"/>
    <p:sldId id="264" r:id="rId3"/>
    <p:sldId id="257" r:id="rId4"/>
    <p:sldId id="266" r:id="rId5"/>
    <p:sldId id="267" r:id="rId6"/>
    <p:sldId id="268" r:id="rId7"/>
    <p:sldId id="258" r:id="rId8"/>
    <p:sldId id="259" r:id="rId9"/>
    <p:sldId id="262" r:id="rId10"/>
    <p:sldId id="265" r:id="rId11"/>
    <p:sldId id="260" r:id="rId12"/>
    <p:sldId id="261" r:id="rId13"/>
    <p:sldId id="263" r:id="rId1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0FB74D8-473E-4564-A1F5-D52CE38FCE23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D8E414D-E09E-4058-AB9D-60E525A18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97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ewis.Taggart@westada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s.hampshire.org.uk/finger/ffinger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Recorder family!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2575" y="4448961"/>
            <a:ext cx="1392001" cy="195950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http://www.clipartbest.com/cliparts/MiL/5oL/MiL5oLp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36" y="3275701"/>
            <a:ext cx="2334411" cy="233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Bass and tenor are large, make sure students can actually fit their fingers around the instrument.</a:t>
            </a:r>
          </a:p>
          <a:p>
            <a:r>
              <a:rPr lang="en-US" dirty="0" smtClean="0"/>
              <a:t>Playing different fingerings for the same note CAN be hard, it can also be easy, so if what you are doing doesn’t work, try something else!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60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want to teach new fingerings?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Transposing soprano music up a fifth can be read on alto the same as soprano. </a:t>
            </a:r>
          </a:p>
          <a:p>
            <a:r>
              <a:rPr lang="en-US" dirty="0" smtClean="0"/>
              <a:t>They do not learn the proper way to read with these instruments, but it will cut out new teaching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97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Freescores.com</a:t>
            </a:r>
          </a:p>
          <a:p>
            <a:r>
              <a:rPr lang="en-US" dirty="0" smtClean="0"/>
              <a:t>CPDL.org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02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Bois Recorder Society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Meets the first Sunday of every month at Cathedral of the Rockies at 3:30PM</a:t>
            </a:r>
          </a:p>
          <a:p>
            <a:r>
              <a:rPr lang="en-US" dirty="0" smtClean="0"/>
              <a:t>Kim Wardwell is president and ready to lend recorders! </a:t>
            </a:r>
          </a:p>
          <a:p>
            <a:pPr algn="ctr"/>
            <a:r>
              <a:rPr lang="en-US" dirty="0" smtClean="0"/>
              <a:t>kwardwell@mindspring.com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2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Presented by Taggart Lewis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Lewis.Taggart@westada.org</a:t>
            </a:r>
            <a:endParaRPr lang="en-US" dirty="0" smtClean="0"/>
          </a:p>
          <a:p>
            <a:r>
              <a:rPr lang="en-US" dirty="0" smtClean="0"/>
              <a:t>Please email for questions!</a:t>
            </a:r>
          </a:p>
          <a:p>
            <a:r>
              <a:rPr lang="en-US" dirty="0" smtClean="0"/>
              <a:t>Kim </a:t>
            </a:r>
            <a:r>
              <a:rPr lang="en-US" dirty="0" err="1" smtClean="0"/>
              <a:t>Warwell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kwardwell@mindspring.com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7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Recorders in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Garklein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Sopranino</a:t>
            </a:r>
            <a:endParaRPr lang="en-US" dirty="0" smtClean="0"/>
          </a:p>
          <a:p>
            <a:r>
              <a:rPr lang="en-US" dirty="0" smtClean="0"/>
              <a:t>Soprano</a:t>
            </a:r>
          </a:p>
          <a:p>
            <a:r>
              <a:rPr lang="en-US" dirty="0" smtClean="0"/>
              <a:t>Alto</a:t>
            </a:r>
          </a:p>
          <a:p>
            <a:r>
              <a:rPr lang="en-US" dirty="0" smtClean="0"/>
              <a:t>Tenor</a:t>
            </a:r>
          </a:p>
          <a:p>
            <a:r>
              <a:rPr lang="en-US" dirty="0" smtClean="0"/>
              <a:t>Bass</a:t>
            </a:r>
          </a:p>
          <a:p>
            <a:r>
              <a:rPr lang="en-US" dirty="0" smtClean="0"/>
              <a:t>Great Bass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7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Recorder ensemble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Lunch time ensemble that performs for birthdays, school events and programs</a:t>
            </a:r>
          </a:p>
          <a:p>
            <a:r>
              <a:rPr lang="en-US" dirty="0" smtClean="0"/>
              <a:t>Could use as an alternate program to band, orchestra or choir. “Honors recorder ensemble.”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6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class recorder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advanced students to play as a part of larger ensemble, everyone cannot play all of the recorders in one day! </a:t>
            </a:r>
          </a:p>
          <a:p>
            <a:r>
              <a:rPr lang="en-US" dirty="0" smtClean="0"/>
              <a:t>Lots of rote at first. If they can improvise intelligently, great!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0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improvisation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G</a:t>
            </a:r>
          </a:p>
          <a:p>
            <a:r>
              <a:rPr lang="en-US" dirty="0" smtClean="0"/>
              <a:t>F</a:t>
            </a:r>
          </a:p>
          <a:p>
            <a:r>
              <a:rPr lang="en-US" dirty="0" smtClean="0"/>
              <a:t>E</a:t>
            </a:r>
          </a:p>
          <a:p>
            <a:r>
              <a:rPr lang="en-US" dirty="0" smtClean="0"/>
              <a:t>D</a:t>
            </a:r>
          </a:p>
          <a:p>
            <a:r>
              <a:rPr lang="en-US" dirty="0" smtClean="0"/>
              <a:t>C   </a:t>
            </a:r>
          </a:p>
          <a:p>
            <a:endParaRPr lang="en-US" dirty="0"/>
          </a:p>
          <a:p>
            <a:r>
              <a:rPr lang="en-US" dirty="0" smtClean="0"/>
              <a:t>D</a:t>
            </a:r>
          </a:p>
          <a:p>
            <a:r>
              <a:rPr lang="en-US" dirty="0" smtClean="0"/>
              <a:t>C</a:t>
            </a:r>
          </a:p>
          <a:p>
            <a:r>
              <a:rPr lang="en-US" dirty="0" smtClean="0"/>
              <a:t>B</a:t>
            </a:r>
          </a:p>
          <a:p>
            <a:r>
              <a:rPr lang="en-US" dirty="0" smtClean="0"/>
              <a:t>A</a:t>
            </a:r>
          </a:p>
          <a:p>
            <a:r>
              <a:rPr lang="en-US" dirty="0"/>
              <a:t>G</a:t>
            </a:r>
            <a:endParaRPr lang="en-US" dirty="0" smtClean="0"/>
          </a:p>
        </p:txBody>
      </p:sp>
      <p:pic>
        <p:nvPicPr>
          <p:cNvPr id="3078" name="Picture 6" descr="http://thumbs.dreamstime.com/z/cartoon-home-16969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41" y="4529914"/>
            <a:ext cx="505280" cy="54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thumbs.dreamstime.com/z/cartoon-home-169693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655" y="4529914"/>
            <a:ext cx="505280" cy="54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55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more than the soprano?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beautiful to use all voices.</a:t>
            </a:r>
          </a:p>
          <a:p>
            <a:r>
              <a:rPr lang="en-US" dirty="0" smtClean="0"/>
              <a:t>Break from shrill soprano.</a:t>
            </a:r>
          </a:p>
          <a:p>
            <a:r>
              <a:rPr lang="en-US" dirty="0" smtClean="0"/>
              <a:t>Proves to children that the recorder is a “real” instrument.</a:t>
            </a:r>
          </a:p>
          <a:p>
            <a:r>
              <a:rPr lang="en-US" dirty="0" smtClean="0"/>
              <a:t>Gives students experience playing multiple voices.</a:t>
            </a:r>
          </a:p>
          <a:p>
            <a:r>
              <a:rPr lang="en-US" dirty="0" smtClean="0"/>
              <a:t>CHALLENGE-it takes time to find SATB music, but duets are fine!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61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teach new fingerings?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 start alto after students have a grasp of low C, D, E, F, G, A, B, C on soprano.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Alto is so E C! “Simply Beginning” by Sue Mueller. Play tune on soprano and alto to show difference between fingerings. Students can make their own song in small groups. “Tether ball is so E C, etc.”</a:t>
            </a:r>
          </a:p>
          <a:p>
            <a:pPr lvl="1"/>
            <a:r>
              <a:rPr lang="en-US" i="1" u="sng" dirty="0" smtClean="0">
                <a:hlinkClick r:id="rId2"/>
              </a:rPr>
              <a:t>Interactive fingering chart.</a:t>
            </a:r>
            <a:r>
              <a:rPr lang="en-US" dirty="0" smtClean="0">
                <a:hlinkClick r:id="rId2"/>
              </a:rPr>
              <a:t> 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www.hrs.hampshire.org.uk/finger/ffinger.html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596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Alto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/>
            <a:r>
              <a:rPr lang="en-US" sz="3200" dirty="0"/>
              <a:t>If they can play alto, they can play anything. Recorder is not simply a pre-cursor to band, although, soprano, </a:t>
            </a:r>
            <a:r>
              <a:rPr lang="en-US" sz="3200" dirty="0" err="1"/>
              <a:t>garklein</a:t>
            </a:r>
            <a:r>
              <a:rPr lang="en-US" sz="3200" dirty="0"/>
              <a:t> and tenor recorders have similar fingerings to all of the woodwinds. The alto, </a:t>
            </a:r>
            <a:r>
              <a:rPr lang="en-US" sz="3200" dirty="0" err="1"/>
              <a:t>sopranino</a:t>
            </a:r>
            <a:r>
              <a:rPr lang="en-US" sz="3200" dirty="0"/>
              <a:t> and bass have the same fingerings as the lower range of the clarinet.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39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435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Organic</vt:lpstr>
      <vt:lpstr>Recorder family!</vt:lpstr>
      <vt:lpstr>Presented by Taggart Lewis </vt:lpstr>
      <vt:lpstr>Recorders in order</vt:lpstr>
      <vt:lpstr>Recorder ensemble</vt:lpstr>
      <vt:lpstr>Regular class recorder</vt:lpstr>
      <vt:lpstr>Intelligent improvisation</vt:lpstr>
      <vt:lpstr>Why use more than the soprano?</vt:lpstr>
      <vt:lpstr>How do you teach new fingerings?</vt:lpstr>
      <vt:lpstr>Alto first</vt:lpstr>
      <vt:lpstr>Pitfalls</vt:lpstr>
      <vt:lpstr>Don’t want to teach new fingerings?</vt:lpstr>
      <vt:lpstr>Resources</vt:lpstr>
      <vt:lpstr>Les Bois Recorder Society </vt:lpstr>
    </vt:vector>
  </TitlesOfParts>
  <Company>Joint School District No. 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Recorder family!</dc:title>
  <dc:creator>Lewis Taggart</dc:creator>
  <cp:lastModifiedBy>Lewis Taggart</cp:lastModifiedBy>
  <cp:revision>8</cp:revision>
  <cp:lastPrinted>2014-10-02T13:04:32Z</cp:lastPrinted>
  <dcterms:created xsi:type="dcterms:W3CDTF">2014-10-02T11:44:54Z</dcterms:created>
  <dcterms:modified xsi:type="dcterms:W3CDTF">2014-10-02T13:05:07Z</dcterms:modified>
</cp:coreProperties>
</file>